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1"/>
  </p:notesMasterIdLst>
  <p:sldIdLst>
    <p:sldId id="342" r:id="rId2"/>
    <p:sldId id="325" r:id="rId3"/>
    <p:sldId id="327" r:id="rId4"/>
    <p:sldId id="328" r:id="rId5"/>
    <p:sldId id="334" r:id="rId6"/>
    <p:sldId id="341" r:id="rId7"/>
    <p:sldId id="329" r:id="rId8"/>
    <p:sldId id="338" r:id="rId9"/>
    <p:sldId id="34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38FFE-9FE9-4220-A73A-1514DB88E735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45F38-86CE-403A-9CB8-9FA5E9D9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8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61F09E0-152C-C9EF-EC33-E5EFA07AE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altLang="en-US" sz="1188"/>
          </a:p>
        </p:txBody>
      </p:sp>
      <p:sp>
        <p:nvSpPr>
          <p:cNvPr id="922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C82FE3-EA41-4406-B4BB-8DAC4611508C}" type="slidenum">
              <a:rPr lang="en-US" altLang="en-US" smtClean="0">
                <a:latin typeface="Calibri" panose="020F050202020403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11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61F09E0-152C-C9EF-EC33-E5EFA07AE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altLang="en-US" sz="1188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1727D8-05A0-4AE4-82E0-CF8D5E1A7615}" type="slidenum">
              <a:rPr lang="en-US" altLang="en-US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47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6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0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46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>
            <a:grpSpLocks/>
          </p:cNvGrpSpPr>
          <p:nvPr userDrawn="1"/>
        </p:nvGrpSpPr>
        <p:grpSpPr bwMode="auto">
          <a:xfrm>
            <a:off x="0" y="0"/>
            <a:ext cx="12192000" cy="6854825"/>
            <a:chOff x="0" y="0"/>
            <a:chExt cx="9144000" cy="5141214"/>
          </a:xfrm>
        </p:grpSpPr>
        <p:pic>
          <p:nvPicPr>
            <p:cNvPr id="3" name="图片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86"/>
              <a:ext cx="9144000" cy="5138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矩形 10">
              <a:extLst>
                <a:ext uri="{FF2B5EF4-FFF2-40B4-BE49-F238E27FC236}">
                  <a16:creationId xmlns:a16="http://schemas.microsoft.com/office/drawing/2014/main" id="{38D0B07D-CC62-9FD4-5EDD-FF74A6C4D894}"/>
                </a:ext>
              </a:extLst>
            </p:cNvPr>
            <p:cNvSpPr/>
            <p:nvPr/>
          </p:nvSpPr>
          <p:spPr>
            <a:xfrm>
              <a:off x="0" y="0"/>
              <a:ext cx="9144000" cy="28492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CN" altLang="en-US" sz="4278"/>
            </a:p>
          </p:txBody>
        </p:sp>
      </p:grpSp>
      <p:pic>
        <p:nvPicPr>
          <p:cNvPr id="5" name="图片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0326">
            <a:off x="7332663" y="-587375"/>
            <a:ext cx="51276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930668"/>
      </p:ext>
    </p:extLst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3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5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7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5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8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0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9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2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A82C-EBDC-49FF-ACAE-5045C612D33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EC3E2-05C8-4EE8-BA63-0F76197B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9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7204" y="1097835"/>
            <a:ext cx="117796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UBND THÀNH PHỐ THỦ DẦU MỘT</a:t>
            </a:r>
          </a:p>
          <a:p>
            <a:pPr indent="457200" algn="ctr"/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 THCS NGUYẾN VIẾT XUÂN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/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TUYÊN TRUYỀN 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PHÒNG CHỐNG BỆNH 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 XUẤT </a:t>
            </a:r>
            <a:r>
              <a:rPr 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Phú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Lợi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2024</a:t>
            </a:r>
            <a:endParaRPr lang="en-US" sz="2800" i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8194" name="Picture 243" descr="Book-03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250" y="7207250"/>
            <a:ext cx="266700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2" descr="13.951 hình ảnh về hoa mai vàng đẹp, ấn tượng nhất năm 2020, down ngay giá  rẻ nhất -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25750" y="7191375"/>
            <a:ext cx="176212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5464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43" descr="Book-03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250" y="7207250"/>
            <a:ext cx="266700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12" descr="13.951 hình ảnh về hoa mai vàng đẹp, ấn tượng nhất năm 2020, down ngay giá  rẻ nhất -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25750" y="7191375"/>
            <a:ext cx="176212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52901" y="1747031"/>
            <a:ext cx="103182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phòng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ngừa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sang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vằn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lây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chóng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334645" y="314026"/>
            <a:ext cx="8626475" cy="760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3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  <p:sp>
        <p:nvSpPr>
          <p:cNvPr id="3" name="Rectangle 2"/>
          <p:cNvSpPr/>
          <p:nvPr/>
        </p:nvSpPr>
        <p:spPr>
          <a:xfrm>
            <a:off x="517525" y="1162256"/>
            <a:ext cx="31614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1. ĐỊNH NGHĨA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415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1450" y="1693549"/>
            <a:ext cx="1107331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SXH do virus Dengue (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gơ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Virus Dengue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lây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sang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Aedes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aegypti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 An-des-ê-gyp-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vằn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vằn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đậu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chăn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Muỗi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vằn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hút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sớm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939" y="1108774"/>
            <a:ext cx="10119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2. NGUYÊN NHÂN CỦA BỆNH, CÁCH LÂY TRUYỀN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378979" y="173616"/>
            <a:ext cx="8626475" cy="760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3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</p:spTree>
    <p:extLst>
      <p:ext uri="{BB962C8B-B14F-4D97-AF65-F5344CB8AC3E}">
        <p14:creationId xmlns:p14="http://schemas.microsoft.com/office/powerpoint/2010/main" val="1818617623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866" y="1103553"/>
            <a:ext cx="49886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3. BIỂU HIỆN CỦA BỆNH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22399" y="1551189"/>
            <a:ext cx="90054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– 7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mảng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chảy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răng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chảy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cam.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Nhức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chán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buồn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Da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ban.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khớp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nhức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hố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334645" y="186753"/>
            <a:ext cx="8626475" cy="760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3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</p:spTree>
    <p:extLst>
      <p:ext uri="{BB962C8B-B14F-4D97-AF65-F5344CB8AC3E}">
        <p14:creationId xmlns:p14="http://schemas.microsoft.com/office/powerpoint/2010/main" val="2502697748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865" y="975595"/>
            <a:ext cx="49886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3. BIỂU HIỆN CỦA BỆNH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61502" y="1620429"/>
            <a:ext cx="8408071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ts val="1755"/>
              </a:lnSpc>
              <a:spcAft>
                <a:spcPts val="750"/>
              </a:spcAft>
            </a:pP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0345" y="2113198"/>
            <a:ext cx="84395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li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&gt; 2 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niêm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Tiểu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ít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kẹt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288463" y="155124"/>
            <a:ext cx="8626475" cy="760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3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</p:spTree>
    <p:extLst>
      <p:ext uri="{BB962C8B-B14F-4D97-AF65-F5344CB8AC3E}">
        <p14:creationId xmlns:p14="http://schemas.microsoft.com/office/powerpoint/2010/main" val="3585236670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86863" y="188322"/>
            <a:ext cx="8626475" cy="5259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39"/>
              </a:avLst>
            </a:prstTxWarp>
          </a:bodyPr>
          <a:lstStyle/>
          <a:p>
            <a:pPr algn="ctr"/>
            <a:r>
              <a:rPr lang="en-US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  <p:sp>
        <p:nvSpPr>
          <p:cNvPr id="3" name="Rectangle 2"/>
          <p:cNvSpPr/>
          <p:nvPr/>
        </p:nvSpPr>
        <p:spPr>
          <a:xfrm>
            <a:off x="186863" y="772277"/>
            <a:ext cx="3740727" cy="552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GIẢI PHÁP</a:t>
            </a:r>
            <a:endParaRPr lang="en-US" sz="30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06398" y="2618444"/>
            <a:ext cx="1847275" cy="15055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45671" y="1270484"/>
            <a:ext cx="7481455" cy="9045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Đậy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mủ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Nilon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muỗi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77127" y="2235135"/>
            <a:ext cx="7869383" cy="76661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→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76053" y="3138241"/>
            <a:ext cx="7719292" cy="76661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28827" y="4015663"/>
            <a:ext cx="8109527" cy="76661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90981" y="4909306"/>
            <a:ext cx="7204364" cy="76661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ỏ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261057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6679" y="1919287"/>
            <a:ext cx="10467722" cy="3687185"/>
            <a:chOff x="-74226" y="1068670"/>
            <a:chExt cx="9452290" cy="3687830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4376312" y="1068670"/>
              <a:ext cx="7167" cy="38582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1100757" y="1457675"/>
              <a:ext cx="4301" cy="62240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100757" y="1444973"/>
              <a:ext cx="6968258" cy="2699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069015" y="1471966"/>
              <a:ext cx="0" cy="58430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-74226" y="2076909"/>
              <a:ext cx="1980612" cy="267959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ên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mặc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quần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áo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dài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4658" y="2115015"/>
              <a:ext cx="2032186" cy="264148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Nên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ngủ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cả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ban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ngày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đêm</a:t>
              </a:r>
              <a:endPara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539731" y="2127717"/>
              <a:ext cx="2202773" cy="2628783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Dùng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nhang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quạt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xua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muỗi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bình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xịt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muỗi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tại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diệt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muỗi</a:t>
              </a:r>
              <a:endPara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Straight Connector 9"/>
            <p:cNvCxnSpPr>
              <a:endCxn id="9" idx="0"/>
            </p:cNvCxnSpPr>
            <p:nvPr/>
          </p:nvCxnSpPr>
          <p:spPr>
            <a:xfrm>
              <a:off x="5622008" y="1471966"/>
              <a:ext cx="19109" cy="6557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3282549" y="1478317"/>
              <a:ext cx="11468" cy="6509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ounded Rectangle 11"/>
            <p:cNvSpPr/>
            <p:nvPr/>
          </p:nvSpPr>
          <p:spPr>
            <a:xfrm>
              <a:off x="7015390" y="2076908"/>
              <a:ext cx="2362674" cy="2679592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Dọn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dẹp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cửa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sạch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gọn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gang,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thoáng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chế</a:t>
              </a:r>
              <a:r>
                <a:rPr lang="en-US" sz="2800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muỗi</a:t>
              </a:r>
              <a:endPara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 bwMode="auto">
          <a:xfrm>
            <a:off x="4336763" y="1101834"/>
            <a:ext cx="2342356" cy="79367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5408" y="825348"/>
            <a:ext cx="3740727" cy="552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GIẢI PHÁP</a:t>
            </a:r>
            <a:endParaRPr lang="en-US" sz="30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WordArt 3"/>
          <p:cNvSpPr>
            <a:spLocks noChangeArrowheads="1" noChangeShapeType="1" noTextEdit="1"/>
          </p:cNvSpPr>
          <p:nvPr/>
        </p:nvSpPr>
        <p:spPr bwMode="auto">
          <a:xfrm>
            <a:off x="186863" y="188322"/>
            <a:ext cx="8626475" cy="5259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39"/>
              </a:avLst>
            </a:prstTxWarp>
          </a:bodyPr>
          <a:lstStyle/>
          <a:p>
            <a:pPr algn="ctr"/>
            <a:r>
              <a:rPr lang="en-US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</p:spTree>
    <p:extLst>
      <p:ext uri="{BB962C8B-B14F-4D97-AF65-F5344CB8AC3E}">
        <p14:creationId xmlns:p14="http://schemas.microsoft.com/office/powerpoint/2010/main" val="2626247594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95771" y="1875502"/>
            <a:ext cx="9116291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ngột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chẩn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dõi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43347" y="1812329"/>
            <a:ext cx="1819564" cy="163283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3"/>
          <p:cNvSpPr>
            <a:spLocks noChangeArrowheads="1" noChangeShapeType="1" noTextEdit="1"/>
          </p:cNvSpPr>
          <p:nvPr/>
        </p:nvSpPr>
        <p:spPr bwMode="auto">
          <a:xfrm>
            <a:off x="186863" y="188322"/>
            <a:ext cx="8626475" cy="5259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39"/>
              </a:avLst>
            </a:prstTxWarp>
          </a:bodyPr>
          <a:lstStyle/>
          <a:p>
            <a:pPr algn="ctr"/>
            <a:r>
              <a:rPr lang="en-US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 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SỐT XUẤT HUYẾT</a:t>
            </a:r>
          </a:p>
        </p:txBody>
      </p:sp>
      <p:sp>
        <p:nvSpPr>
          <p:cNvPr id="9" name="Rectangle 8"/>
          <p:cNvSpPr/>
          <p:nvPr/>
        </p:nvSpPr>
        <p:spPr>
          <a:xfrm>
            <a:off x="325408" y="825348"/>
            <a:ext cx="3740727" cy="552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GIẢI PHÁP</a:t>
            </a:r>
            <a:endParaRPr lang="en-US" sz="30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047068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83749" y="2772485"/>
            <a:ext cx="7331406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XIN TRÂN TRỌNG CÁM ƠN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369926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1846</TotalTime>
  <Words>417</Words>
  <Application>Microsoft Office PowerPoint</Application>
  <PresentationFormat>Widescreen</PresentationFormat>
  <Paragraphs>52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7390</cp:lastModifiedBy>
  <cp:revision>219</cp:revision>
  <dcterms:created xsi:type="dcterms:W3CDTF">2020-05-28T10:34:01Z</dcterms:created>
  <dcterms:modified xsi:type="dcterms:W3CDTF">2024-10-10T02:06:00Z</dcterms:modified>
</cp:coreProperties>
</file>