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11"/>
  </p:notesMasterIdLst>
  <p:sldIdLst>
    <p:sldId id="342" r:id="rId2"/>
    <p:sldId id="325" r:id="rId3"/>
    <p:sldId id="327" r:id="rId4"/>
    <p:sldId id="328" r:id="rId5"/>
    <p:sldId id="334" r:id="rId6"/>
    <p:sldId id="341" r:id="rId7"/>
    <p:sldId id="329" r:id="rId8"/>
    <p:sldId id="338" r:id="rId9"/>
    <p:sldId id="34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0000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2" autoAdjust="0"/>
    <p:restoredTop sz="94660"/>
  </p:normalViewPr>
  <p:slideViewPr>
    <p:cSldViewPr snapToGrid="0">
      <p:cViewPr varScale="1">
        <p:scale>
          <a:sx n="85" d="100"/>
          <a:sy n="85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38FFE-9FE9-4220-A73A-1514DB88E73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45F38-86CE-403A-9CB8-9FA5E9D9E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82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961F09E0-152C-C9EF-EC33-E5EFA07AEC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altLang="en-US" sz="1188"/>
          </a:p>
        </p:txBody>
      </p:sp>
      <p:sp>
        <p:nvSpPr>
          <p:cNvPr id="9220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C82FE3-EA41-4406-B4BB-8DAC4611508C}" type="slidenum">
              <a:rPr lang="en-US" altLang="en-US" smtClean="0">
                <a:latin typeface="Calibri" panose="020F0502020204030204" pitchFamily="34" charset="0"/>
                <a:cs typeface="Arial" panose="020B0604020202020204" pitchFamily="34" charset="0"/>
              </a:rPr>
              <a:pPr/>
              <a:t>1</a:t>
            </a:fld>
            <a:endParaRPr lang="en-US" altLang="en-US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119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961F09E0-152C-C9EF-EC33-E5EFA07AEC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altLang="en-US" sz="1188"/>
          </a:p>
        </p:txBody>
      </p:sp>
      <p:sp>
        <p:nvSpPr>
          <p:cNvPr id="13316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1727D8-05A0-4AE4-82E0-CF8D5E1A7615}" type="slidenum">
              <a:rPr lang="en-US" altLang="en-US">
                <a:latin typeface="Calibri" panose="020F0502020204030204" pitchFamily="34" charset="0"/>
              </a:rPr>
              <a:pPr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647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66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08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46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>
            <a:grpSpLocks/>
          </p:cNvGrpSpPr>
          <p:nvPr userDrawn="1"/>
        </p:nvGrpSpPr>
        <p:grpSpPr bwMode="auto">
          <a:xfrm>
            <a:off x="0" y="0"/>
            <a:ext cx="12192000" cy="6854825"/>
            <a:chOff x="0" y="0"/>
            <a:chExt cx="9144000" cy="5141214"/>
          </a:xfrm>
        </p:grpSpPr>
        <p:pic>
          <p:nvPicPr>
            <p:cNvPr id="3" name="图片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86"/>
              <a:ext cx="9144000" cy="5138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矩形 10">
              <a:extLst>
                <a:ext uri="{FF2B5EF4-FFF2-40B4-BE49-F238E27FC236}">
                  <a16:creationId xmlns:a16="http://schemas.microsoft.com/office/drawing/2014/main" id="{38D0B07D-CC62-9FD4-5EDD-FF74A6C4D894}"/>
                </a:ext>
              </a:extLst>
            </p:cNvPr>
            <p:cNvSpPr/>
            <p:nvPr/>
          </p:nvSpPr>
          <p:spPr>
            <a:xfrm>
              <a:off x="0" y="0"/>
              <a:ext cx="9144000" cy="28492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278"/>
            </a:p>
          </p:txBody>
        </p:sp>
      </p:grpSp>
      <p:pic>
        <p:nvPicPr>
          <p:cNvPr id="5" name="图片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0326">
            <a:off x="7332663" y="-587375"/>
            <a:ext cx="512762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3930668"/>
      </p:ext>
    </p:extLst>
  </p:cSld>
  <p:clrMapOvr>
    <a:masterClrMapping/>
  </p:clrMapOvr>
  <p:transition spd="slow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132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5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7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252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8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60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99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20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FA82C-EBDC-49FF-ACAE-5045C612D33C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EC3E2-05C8-4EE8-BA63-0F76197BC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96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7204" y="1097835"/>
            <a:ext cx="1177962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UBND THÀNH PHỐ THỦ DẦU MỘT</a:t>
            </a:r>
          </a:p>
          <a:p>
            <a:pPr indent="457200" algn="ctr"/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TRƯỜNG THCS NGUYẾN VIẾT XUÂN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ctr"/>
            <a:endParaRPr 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TUYÊN TRUYỀN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PHÒNG CHỐNG BỆNH </a:t>
            </a:r>
            <a:r>
              <a:rPr lang="vi-VN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SỐT XUẤT </a:t>
            </a:r>
            <a:r>
              <a:rPr lang="vi-VN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HUYẾT</a:t>
            </a:r>
            <a:endParaRPr lang="en-US" sz="44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Phú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Lợi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11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tháng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10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2024</a:t>
            </a:r>
            <a:endParaRPr lang="en-US" sz="2800" i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8194" name="Picture 243" descr="Book-03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250" y="7207250"/>
            <a:ext cx="26670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2" descr="13.951 hình ảnh về hoa mai vàng đẹp, ấn tượng nhất năm 2020, down ngay giá  rẻ nhất - Mua bán hình ảnh shutterstock giá rẻ chỉ từ 3.000 đ trong 2 phú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5750" y="7191375"/>
            <a:ext cx="176212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546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43" descr="Book-03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250" y="7207250"/>
            <a:ext cx="26670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12" descr="13.951 hình ảnh về hoa mai vàng đẹp, ấn tượng nhất năm 2020, down ngay giá  rẻ nhất - Mua bán hình ảnh shutterstock giá rẻ chỉ từ 3.000 đ trong 2 phú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5750" y="7191375"/>
            <a:ext cx="176212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52901" y="1747031"/>
            <a:ext cx="103182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Sốt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huyết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thuốc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phòng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ngừa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thuốc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mắc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huyết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nặng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khả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vong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huyết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sang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muỗi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vằn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lây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chóng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WordArt 3"/>
          <p:cNvSpPr>
            <a:spLocks noChangeArrowheads="1" noChangeShapeType="1" noTextEdit="1"/>
          </p:cNvSpPr>
          <p:nvPr/>
        </p:nvSpPr>
        <p:spPr bwMode="auto">
          <a:xfrm>
            <a:off x="334645" y="314026"/>
            <a:ext cx="8626475" cy="760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53"/>
              </a:avLst>
            </a:prstTxWarp>
          </a:bodyPr>
          <a:lstStyle/>
          <a:p>
            <a:pPr algn="ctr"/>
            <a:r>
              <a:rPr lang="en-US" sz="28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BỆNH </a:t>
            </a:r>
            <a:r>
              <a:rPr lang="en-US" sz="28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SỐT XUẤT HUYẾT</a:t>
            </a:r>
          </a:p>
        </p:txBody>
      </p:sp>
      <p:sp>
        <p:nvSpPr>
          <p:cNvPr id="3" name="Rectangle 2"/>
          <p:cNvSpPr/>
          <p:nvPr/>
        </p:nvSpPr>
        <p:spPr>
          <a:xfrm>
            <a:off x="517525" y="1162256"/>
            <a:ext cx="3161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1. ĐỊNH NGHĨA</a:t>
            </a:r>
            <a:endParaRPr lang="en-US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541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1450" y="1693549"/>
            <a:ext cx="1107331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SXH do virus Dengue (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Đen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Virus Dengue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lây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sang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muỗi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Aedes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aegypti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 An-des-ê-gyp-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muỗi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vằn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spcAft>
                <a:spcPts val="0"/>
              </a:spcAft>
            </a:pP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Muỗi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vằn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đen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đốm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Muỗi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đậu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quần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Muỗi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vằn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hút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ban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sớm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tối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6939" y="1108774"/>
            <a:ext cx="101196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2. NGUYÊN NHÂN CỦA BỆNH, CÁCH LÂY TRUYỀN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" name="WordArt 3"/>
          <p:cNvSpPr>
            <a:spLocks noChangeArrowheads="1" noChangeShapeType="1" noTextEdit="1"/>
          </p:cNvSpPr>
          <p:nvPr/>
        </p:nvSpPr>
        <p:spPr bwMode="auto">
          <a:xfrm>
            <a:off x="378979" y="173616"/>
            <a:ext cx="8626475" cy="760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53"/>
              </a:avLst>
            </a:prstTxWarp>
          </a:bodyPr>
          <a:lstStyle/>
          <a:p>
            <a:pPr algn="ctr"/>
            <a:r>
              <a:rPr lang="en-US" sz="28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BỆNH </a:t>
            </a:r>
            <a:r>
              <a:rPr lang="en-US" sz="28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SỐT XUẤT HUYẾT</a:t>
            </a:r>
          </a:p>
        </p:txBody>
      </p:sp>
    </p:spTree>
    <p:extLst>
      <p:ext uri="{BB962C8B-B14F-4D97-AF65-F5344CB8AC3E}">
        <p14:creationId xmlns:p14="http://schemas.microsoft.com/office/powerpoint/2010/main" val="1818617623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866" y="1103553"/>
            <a:ext cx="49886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3. BIỂU HIỆN CỦA BỆNH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22399" y="1551189"/>
            <a:ext cx="90054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ngột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 – 7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huyết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mức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mảng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huyết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chảy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răng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chảy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cam.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Nhức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chán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buồn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nôn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nôn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Da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huyết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ban.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Đau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đau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khớp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nhức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hố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mắt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WordArt 3"/>
          <p:cNvSpPr>
            <a:spLocks noChangeArrowheads="1" noChangeShapeType="1" noTextEdit="1"/>
          </p:cNvSpPr>
          <p:nvPr/>
        </p:nvSpPr>
        <p:spPr bwMode="auto">
          <a:xfrm>
            <a:off x="334645" y="186753"/>
            <a:ext cx="8626475" cy="760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53"/>
              </a:avLst>
            </a:prstTxWarp>
          </a:bodyPr>
          <a:lstStyle/>
          <a:p>
            <a:pPr algn="ctr"/>
            <a:r>
              <a:rPr lang="en-US" sz="28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BỆNH </a:t>
            </a:r>
            <a:r>
              <a:rPr lang="en-US" sz="28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SỐT XUẤT HUYẾT</a:t>
            </a:r>
          </a:p>
        </p:txBody>
      </p:sp>
    </p:spTree>
    <p:extLst>
      <p:ext uri="{BB962C8B-B14F-4D97-AF65-F5344CB8AC3E}">
        <p14:creationId xmlns:p14="http://schemas.microsoft.com/office/powerpoint/2010/main" val="2502697748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865" y="975595"/>
            <a:ext cx="49886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3. BIỂU HIỆN CỦA BỆNH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61502" y="1620429"/>
            <a:ext cx="8408071" cy="3495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ts val="1755"/>
              </a:lnSpc>
              <a:spcAft>
                <a:spcPts val="750"/>
              </a:spcAft>
            </a:pP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nặng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80345" y="2113198"/>
            <a:ext cx="84395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vã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lừ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đừ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li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bì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Đau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bụng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đau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to &gt; 2 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cm.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Nôn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huyết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niêm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mạc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Tiểu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ít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mạch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huyết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kẹt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huyết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nặng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WordArt 3"/>
          <p:cNvSpPr>
            <a:spLocks noChangeArrowheads="1" noChangeShapeType="1" noTextEdit="1"/>
          </p:cNvSpPr>
          <p:nvPr/>
        </p:nvSpPr>
        <p:spPr bwMode="auto">
          <a:xfrm>
            <a:off x="288463" y="155124"/>
            <a:ext cx="8626475" cy="760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53"/>
              </a:avLst>
            </a:prstTxWarp>
          </a:bodyPr>
          <a:lstStyle/>
          <a:p>
            <a:pPr algn="ctr"/>
            <a:r>
              <a:rPr lang="en-US" sz="28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BỆNH </a:t>
            </a:r>
            <a:r>
              <a:rPr lang="en-US" sz="28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SỐT XUẤT HUYẾT</a:t>
            </a:r>
          </a:p>
        </p:txBody>
      </p:sp>
    </p:spTree>
    <p:extLst>
      <p:ext uri="{BB962C8B-B14F-4D97-AF65-F5344CB8AC3E}">
        <p14:creationId xmlns:p14="http://schemas.microsoft.com/office/powerpoint/2010/main" val="3585236670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3"/>
          <p:cNvSpPr>
            <a:spLocks noChangeArrowheads="1" noChangeShapeType="1" noTextEdit="1"/>
          </p:cNvSpPr>
          <p:nvPr/>
        </p:nvSpPr>
        <p:spPr bwMode="auto">
          <a:xfrm>
            <a:off x="186863" y="188322"/>
            <a:ext cx="8626475" cy="5259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39"/>
              </a:avLst>
            </a:prstTxWarp>
          </a:bodyPr>
          <a:lstStyle/>
          <a:p>
            <a:pPr algn="ctr"/>
            <a:r>
              <a:rPr lang="en-US" sz="24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BỆNH </a:t>
            </a:r>
            <a:r>
              <a:rPr lang="en-US" sz="2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SỐT XUẤT HUYẾT</a:t>
            </a:r>
          </a:p>
        </p:txBody>
      </p:sp>
      <p:sp>
        <p:nvSpPr>
          <p:cNvPr id="3" name="Rectangle 2"/>
          <p:cNvSpPr/>
          <p:nvPr/>
        </p:nvSpPr>
        <p:spPr>
          <a:xfrm>
            <a:off x="186863" y="772277"/>
            <a:ext cx="3740727" cy="552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GIẢI PHÁP</a:t>
            </a:r>
            <a:endParaRPr lang="en-US" sz="3000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6398" y="2618444"/>
            <a:ext cx="1847275" cy="150552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745671" y="1270484"/>
            <a:ext cx="7481455" cy="90451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Đậy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mủ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Nilon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muỗi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877127" y="2235135"/>
            <a:ext cx="7869383" cy="76661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bể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→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376053" y="3138241"/>
            <a:ext cx="7719292" cy="76661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/1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428827" y="4015663"/>
            <a:ext cx="8109527" cy="76661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90981" y="4909306"/>
            <a:ext cx="7204364" cy="76661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ỏ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261057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06679" y="1919287"/>
            <a:ext cx="10467722" cy="3687185"/>
            <a:chOff x="-74226" y="1068670"/>
            <a:chExt cx="9452290" cy="3687830"/>
          </a:xfrm>
        </p:grpSpPr>
        <p:cxnSp>
          <p:nvCxnSpPr>
            <p:cNvPr id="3" name="Straight Connector 2"/>
            <p:cNvCxnSpPr/>
            <p:nvPr/>
          </p:nvCxnSpPr>
          <p:spPr>
            <a:xfrm flipH="1">
              <a:off x="4376312" y="1068670"/>
              <a:ext cx="7167" cy="38582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1100757" y="1457675"/>
              <a:ext cx="4301" cy="62240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 flipV="1">
              <a:off x="1100757" y="1444973"/>
              <a:ext cx="6968258" cy="2699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H="1">
              <a:off x="8069015" y="1471966"/>
              <a:ext cx="0" cy="58430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ounded Rectangle 6"/>
            <p:cNvSpPr/>
            <p:nvPr/>
          </p:nvSpPr>
          <p:spPr>
            <a:xfrm>
              <a:off x="-74226" y="2076909"/>
              <a:ext cx="1980612" cy="267959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ên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mặc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quần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áo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dài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endPara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234658" y="2115015"/>
              <a:ext cx="2032186" cy="264148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ngủ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màn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ban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đêm</a:t>
              </a:r>
              <a:endPara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4539731" y="2127717"/>
              <a:ext cx="2202773" cy="262878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Dùng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nhang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quạt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xua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muỗi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bình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xịt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muỗi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tại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diệt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muỗi</a:t>
              </a:r>
              <a:endPara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9"/>
            <p:cNvCxnSpPr>
              <a:endCxn id="9" idx="0"/>
            </p:cNvCxnSpPr>
            <p:nvPr/>
          </p:nvCxnSpPr>
          <p:spPr>
            <a:xfrm>
              <a:off x="5622008" y="1471966"/>
              <a:ext cx="19109" cy="6557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3282549" y="1478317"/>
              <a:ext cx="11468" cy="6509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ounded Rectangle 11"/>
            <p:cNvSpPr/>
            <p:nvPr/>
          </p:nvSpPr>
          <p:spPr>
            <a:xfrm>
              <a:off x="7015390" y="2076908"/>
              <a:ext cx="2362674" cy="2679592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Dọn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dẹp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cửa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sạch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gọn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gang,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thoáng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hạn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chế</a:t>
              </a:r>
              <a:r>
                <a:rPr lang="en-US" sz="2800" dirty="0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muỗi</a:t>
              </a:r>
              <a:endPara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Rounded Rectangle 16"/>
          <p:cNvSpPr/>
          <p:nvPr/>
        </p:nvSpPr>
        <p:spPr bwMode="auto">
          <a:xfrm>
            <a:off x="4336763" y="1101834"/>
            <a:ext cx="2342356" cy="79367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25408" y="825348"/>
            <a:ext cx="3740727" cy="552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GIẢI PHÁP</a:t>
            </a:r>
            <a:endParaRPr lang="en-US" sz="3000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WordArt 3"/>
          <p:cNvSpPr>
            <a:spLocks noChangeArrowheads="1" noChangeShapeType="1" noTextEdit="1"/>
          </p:cNvSpPr>
          <p:nvPr/>
        </p:nvSpPr>
        <p:spPr bwMode="auto">
          <a:xfrm>
            <a:off x="186863" y="188322"/>
            <a:ext cx="8626475" cy="5259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39"/>
              </a:avLst>
            </a:prstTxWarp>
          </a:bodyPr>
          <a:lstStyle/>
          <a:p>
            <a:pPr algn="ctr"/>
            <a:r>
              <a:rPr lang="en-US" sz="24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BỆNH </a:t>
            </a:r>
            <a:r>
              <a:rPr lang="en-US" sz="2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SỐT XUẤT HUYẾT</a:t>
            </a:r>
          </a:p>
        </p:txBody>
      </p:sp>
    </p:spTree>
    <p:extLst>
      <p:ext uri="{BB962C8B-B14F-4D97-AF65-F5344CB8AC3E}">
        <p14:creationId xmlns:p14="http://schemas.microsoft.com/office/powerpoint/2010/main" val="2626247594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95771" y="1875502"/>
            <a:ext cx="9116291" cy="1569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trẻ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ngột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ngay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sở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chẩn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đoán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vấn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dõi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kịp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43347" y="1812329"/>
            <a:ext cx="1819564" cy="163283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WordArt 3"/>
          <p:cNvSpPr>
            <a:spLocks noChangeArrowheads="1" noChangeShapeType="1" noTextEdit="1"/>
          </p:cNvSpPr>
          <p:nvPr/>
        </p:nvSpPr>
        <p:spPr bwMode="auto">
          <a:xfrm>
            <a:off x="186863" y="188322"/>
            <a:ext cx="8626475" cy="5259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39"/>
              </a:avLst>
            </a:prstTxWarp>
          </a:bodyPr>
          <a:lstStyle/>
          <a:p>
            <a:pPr algn="ctr"/>
            <a:r>
              <a:rPr lang="en-US" sz="24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BỆNH </a:t>
            </a:r>
            <a:r>
              <a:rPr lang="en-US" sz="2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SỐT XUẤT HUYẾT</a:t>
            </a:r>
          </a:p>
        </p:txBody>
      </p:sp>
      <p:sp>
        <p:nvSpPr>
          <p:cNvPr id="9" name="Rectangle 8"/>
          <p:cNvSpPr/>
          <p:nvPr/>
        </p:nvSpPr>
        <p:spPr>
          <a:xfrm>
            <a:off x="325408" y="825348"/>
            <a:ext cx="3740727" cy="552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GIẢI PHÁP</a:t>
            </a:r>
            <a:endParaRPr lang="en-US" sz="3000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047068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83749" y="2772485"/>
            <a:ext cx="7331406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XIN TRÂN TRỌNG CÁM ƠN</a:t>
            </a:r>
            <a:endParaRPr lang="en-US" sz="40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369926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1846</TotalTime>
  <Words>417</Words>
  <Application>Microsoft Office PowerPoint</Application>
  <PresentationFormat>Widescreen</PresentationFormat>
  <Paragraphs>52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等线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7390</cp:lastModifiedBy>
  <cp:revision>219</cp:revision>
  <dcterms:created xsi:type="dcterms:W3CDTF">2020-05-28T10:34:01Z</dcterms:created>
  <dcterms:modified xsi:type="dcterms:W3CDTF">2024-10-10T02:06:00Z</dcterms:modified>
</cp:coreProperties>
</file>