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393" r:id="rId2"/>
    <p:sldId id="394" r:id="rId3"/>
    <p:sldId id="395" r:id="rId4"/>
    <p:sldId id="396" r:id="rId5"/>
    <p:sldId id="397" r:id="rId6"/>
    <p:sldId id="398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77B"/>
    <a:srgbClr val="CC3399"/>
    <a:srgbClr val="FF0066"/>
    <a:srgbClr val="FF99CC"/>
    <a:srgbClr val="1C9BB4"/>
    <a:srgbClr val="9DE3E7"/>
    <a:srgbClr val="841EB2"/>
    <a:srgbClr val="FF6600"/>
    <a:srgbClr val="F5F014"/>
    <a:srgbClr val="FBF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Kiểu Trung bình 1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1450" autoAdjust="0"/>
  </p:normalViewPr>
  <p:slideViewPr>
    <p:cSldViewPr snapToGrid="0">
      <p:cViewPr varScale="1">
        <p:scale>
          <a:sx n="62" d="100"/>
          <a:sy n="62" d="100"/>
        </p:scale>
        <p:origin x="11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727C-71E1-4BB9-B120-83B928161574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D495B-D9FF-4767-8BFA-C39554EC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D495B-D9FF-4767-8BFA-C39554EC69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D495B-D9FF-4767-8BFA-C39554EC6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3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84580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01069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64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30E03FE-0ADD-43FF-B53A-5F5AF55DE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D5F6121-3A01-4461-B735-3FF14FEB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344272-7993-473C-90E8-FDF3A940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AE2458-B427-4E11-899B-7B02F261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ACAD3A-3BE8-4B7B-A01F-A3AE39C9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77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52943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009080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5584356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037064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16763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9050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11309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25/05/2020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C2D176-BDDD-4308-9A3E-DBFC2B3B23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0487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775" y="1146175"/>
            <a:ext cx="7216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775" y="2971800"/>
            <a:ext cx="10100603" cy="289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5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hoc10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80949" y="1609344"/>
            <a:ext cx="10579261" cy="152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vi-VN" sz="2400" dirty="0"/>
              <a:t>Truy cập vào đường link: </a:t>
            </a:r>
            <a:r>
              <a:rPr lang="vi-VN" sz="2400" dirty="0">
                <a:hlinkClick r:id="rId2"/>
              </a:rPr>
              <a:t>https://www.hoc10.com/</a:t>
            </a:r>
            <a:endParaRPr lang="vi-VN" sz="2400" dirty="0"/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vi-VN" dirty="0"/>
              <a:t>Chọn phần </a:t>
            </a:r>
            <a:r>
              <a:rPr lang="vi-VN" dirty="0">
                <a:solidFill>
                  <a:srgbClr val="FF0000"/>
                </a:solidFill>
              </a:rPr>
              <a:t>Tủ sách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4080"/>
            <a:ext cx="12192000" cy="9823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TRUY CẬP SÁCH ĐIỆN TỬ</a:t>
            </a:r>
            <a:endParaRPr lang="en-US" sz="32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26E8E-0EB9-40A5-912B-00118CD41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18" y="2544941"/>
            <a:ext cx="9145031" cy="37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9" y="677775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3.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Kéo </a:t>
            </a:r>
            <a:r>
              <a:rPr lang="vi-VN" dirty="0"/>
              <a:t>chuột xuống</a:t>
            </a:r>
            <a:r>
              <a:rPr lang="vi-VN" sz="2400" dirty="0"/>
              <a:t> phần </a:t>
            </a:r>
            <a:r>
              <a:rPr lang="vi-VN" sz="2400" dirty="0">
                <a:solidFill>
                  <a:srgbClr val="FF0000"/>
                </a:solidFill>
              </a:rPr>
              <a:t>Kho sách của tôi</a:t>
            </a:r>
            <a:r>
              <a:rPr lang="vi-VN" sz="2400" dirty="0"/>
              <a:t>, chọn </a:t>
            </a:r>
            <a:r>
              <a:rPr lang="vi-VN" sz="2400" dirty="0">
                <a:solidFill>
                  <a:srgbClr val="FF0000"/>
                </a:solidFill>
              </a:rPr>
              <a:t>Xem tất cả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5403F-29F9-4BAA-8328-69C6B716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67" y="1727651"/>
            <a:ext cx="8352060" cy="468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9" y="553788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3. Chọn đúng khối lớp và môn học cần xem 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F3CAF-B6C1-4F9D-93A7-73E0F28C8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1"/>
          <a:stretch/>
        </p:blipFill>
        <p:spPr>
          <a:xfrm>
            <a:off x="1429827" y="1186603"/>
            <a:ext cx="9332346" cy="48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8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8" y="693273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4. Chọn nút </a:t>
            </a:r>
            <a:r>
              <a:rPr lang="vi-VN" dirty="0">
                <a:solidFill>
                  <a:srgbClr val="FF0000"/>
                </a:solidFill>
              </a:rPr>
              <a:t>Xem ngay </a:t>
            </a:r>
            <a:r>
              <a:rPr lang="vi-VN" dirty="0"/>
              <a:t>để mở Sách điện tử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45456-9EB8-4AF0-9D95-CAF9450E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18" y="1326088"/>
            <a:ext cx="8948159" cy="500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9" y="388604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4. Giao diện sách điện tử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639A-4AE8-4E3F-B908-098C6505E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3" y="1021419"/>
            <a:ext cx="11644132" cy="523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57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7" y="233621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4. </a:t>
            </a:r>
            <a:r>
              <a:rPr lang="en-US" dirty="0"/>
              <a:t>Di chuột vào các vùng có biểu tượng tương tác, con trỏ sẽ hiện hình bàn tay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EE046-E45E-49B3-92A2-3499173B7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b="6892"/>
          <a:stretch/>
        </p:blipFill>
        <p:spPr>
          <a:xfrm>
            <a:off x="1107637" y="813661"/>
            <a:ext cx="9976719" cy="60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4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6367" y="233621"/>
            <a:ext cx="10579261" cy="632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dirty="0"/>
              <a:t>4. </a:t>
            </a:r>
            <a:r>
              <a:rPr lang="en-US" dirty="0"/>
              <a:t>Ấn chuột vào vùng tương tác sẽ mở ra nội dung chi tiết trong từng vùng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74B66-BA4A-47DC-9FDC-E9FCE3887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1"/>
          <a:stretch/>
        </p:blipFill>
        <p:spPr>
          <a:xfrm>
            <a:off x="1095627" y="1359976"/>
            <a:ext cx="10000746" cy="41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060"/>
      </p:ext>
    </p:extLst>
  </p:cSld>
  <p:clrMapOvr>
    <a:masterClrMapping/>
  </p:clrMapOvr>
</p:sld>
</file>

<file path=ppt/theme/theme1.xml><?xml version="1.0" encoding="utf-8"?>
<a:theme xmlns:a="http://schemas.openxmlformats.org/drawingml/2006/main" name="lop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lop 2</Template>
  <TotalTime>3312</TotalTime>
  <Words>110</Words>
  <Application>Microsoft Office PowerPoint</Application>
  <PresentationFormat>Widescreen</PresentationFormat>
  <Paragraphs>11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lop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ADMIN</cp:lastModifiedBy>
  <cp:revision>288</cp:revision>
  <dcterms:created xsi:type="dcterms:W3CDTF">2019-12-31T09:04:44Z</dcterms:created>
  <dcterms:modified xsi:type="dcterms:W3CDTF">2021-06-02T11:05:43Z</dcterms:modified>
</cp:coreProperties>
</file>